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–Christian Bauer</a:t>
            </a:r>
          </a:p>
        </p:txBody>
      </p:sp>
      <p:sp>
        <p:nvSpPr>
          <p:cNvPr id="94" name="„Zitat hier eingeben.“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„Zitat hier eingeben.“ </a:t>
            </a:r>
          </a:p>
        </p:txBody>
      </p:sp>
      <p:sp>
        <p:nvSpPr>
          <p:cNvPr id="9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Textebene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Textebene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uppieren"/>
          <p:cNvGrpSpPr/>
          <p:nvPr/>
        </p:nvGrpSpPr>
        <p:grpSpPr>
          <a:xfrm>
            <a:off x="965200" y="609600"/>
            <a:ext cx="1800001" cy="1800001"/>
            <a:chOff x="0" y="0"/>
            <a:chExt cx="1800000" cy="1800000"/>
          </a:xfrm>
        </p:grpSpPr>
        <p:sp>
          <p:nvSpPr>
            <p:cNvPr id="119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0" name="Raz El…"/>
            <p:cNvSpPr txBox="1"/>
            <p:nvPr/>
          </p:nvSpPr>
          <p:spPr>
            <a:xfrm>
              <a:off x="211837" y="442799"/>
              <a:ext cx="1376326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Raz El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Hanout</a:t>
              </a:r>
            </a:p>
          </p:txBody>
        </p:sp>
      </p:grpSp>
      <p:grpSp>
        <p:nvGrpSpPr>
          <p:cNvPr id="124" name="Gruppieren"/>
          <p:cNvGrpSpPr/>
          <p:nvPr/>
        </p:nvGrpSpPr>
        <p:grpSpPr>
          <a:xfrm>
            <a:off x="3429000" y="609600"/>
            <a:ext cx="1800001" cy="1800001"/>
            <a:chOff x="0" y="0"/>
            <a:chExt cx="1800000" cy="1800000"/>
          </a:xfrm>
        </p:grpSpPr>
        <p:sp>
          <p:nvSpPr>
            <p:cNvPr id="122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3" name="Thymian"/>
            <p:cNvSpPr txBox="1"/>
            <p:nvPr/>
          </p:nvSpPr>
          <p:spPr>
            <a:xfrm>
              <a:off x="133910" y="652350"/>
              <a:ext cx="1532180" cy="495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6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Thymian</a:t>
              </a:r>
            </a:p>
          </p:txBody>
        </p:sp>
      </p:grpSp>
      <p:grpSp>
        <p:nvGrpSpPr>
          <p:cNvPr id="127" name="Gruppieren"/>
          <p:cNvGrpSpPr/>
          <p:nvPr/>
        </p:nvGrpSpPr>
        <p:grpSpPr>
          <a:xfrm>
            <a:off x="5892800" y="609600"/>
            <a:ext cx="1800001" cy="1800001"/>
            <a:chOff x="0" y="0"/>
            <a:chExt cx="1800000" cy="1800000"/>
          </a:xfrm>
        </p:grpSpPr>
        <p:sp>
          <p:nvSpPr>
            <p:cNvPr id="125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6" name="Tajine-…"/>
            <p:cNvSpPr txBox="1"/>
            <p:nvPr/>
          </p:nvSpPr>
          <p:spPr>
            <a:xfrm>
              <a:off x="218238" y="442799"/>
              <a:ext cx="1363524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Tajine-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gewürz</a:t>
              </a:r>
            </a:p>
          </p:txBody>
        </p:sp>
      </p:grpSp>
      <p:grpSp>
        <p:nvGrpSpPr>
          <p:cNvPr id="130" name="Gruppieren"/>
          <p:cNvGrpSpPr/>
          <p:nvPr/>
        </p:nvGrpSpPr>
        <p:grpSpPr>
          <a:xfrm>
            <a:off x="8255000" y="609600"/>
            <a:ext cx="1800001" cy="1800001"/>
            <a:chOff x="0" y="0"/>
            <a:chExt cx="1800000" cy="1800000"/>
          </a:xfrm>
        </p:grpSpPr>
        <p:sp>
          <p:nvSpPr>
            <p:cNvPr id="128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9" name="Back-…"/>
            <p:cNvSpPr txBox="1"/>
            <p:nvPr/>
          </p:nvSpPr>
          <p:spPr>
            <a:xfrm>
              <a:off x="289003" y="442799"/>
              <a:ext cx="122199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Back-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pulver</a:t>
              </a:r>
            </a:p>
          </p:txBody>
        </p:sp>
      </p:grpSp>
      <p:grpSp>
        <p:nvGrpSpPr>
          <p:cNvPr id="133" name="Gruppieren"/>
          <p:cNvGrpSpPr/>
          <p:nvPr/>
        </p:nvGrpSpPr>
        <p:grpSpPr>
          <a:xfrm>
            <a:off x="10617200" y="609600"/>
            <a:ext cx="1800001" cy="1800001"/>
            <a:chOff x="0" y="0"/>
            <a:chExt cx="1800000" cy="1800000"/>
          </a:xfrm>
        </p:grpSpPr>
        <p:sp>
          <p:nvSpPr>
            <p:cNvPr id="131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2" name="Pfeffer-…"/>
            <p:cNvSpPr txBox="1"/>
            <p:nvPr/>
          </p:nvSpPr>
          <p:spPr>
            <a:xfrm>
              <a:off x="177878" y="442799"/>
              <a:ext cx="14442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Pfeffer-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minze</a:t>
              </a:r>
            </a:p>
          </p:txBody>
        </p:sp>
      </p:grpSp>
      <p:grpSp>
        <p:nvGrpSpPr>
          <p:cNvPr id="136" name="Gruppieren"/>
          <p:cNvGrpSpPr/>
          <p:nvPr/>
        </p:nvGrpSpPr>
        <p:grpSpPr>
          <a:xfrm>
            <a:off x="965200" y="2870200"/>
            <a:ext cx="1800001" cy="1800001"/>
            <a:chOff x="0" y="0"/>
            <a:chExt cx="1800000" cy="1800000"/>
          </a:xfrm>
        </p:grpSpPr>
        <p:sp>
          <p:nvSpPr>
            <p:cNvPr id="134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5" name="Kümmel"/>
            <p:cNvSpPr txBox="1"/>
            <p:nvPr/>
          </p:nvSpPr>
          <p:spPr>
            <a:xfrm>
              <a:off x="114759" y="646000"/>
              <a:ext cx="157048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Kümmel</a:t>
              </a:r>
            </a:p>
          </p:txBody>
        </p:sp>
      </p:grpSp>
      <p:grpSp>
        <p:nvGrpSpPr>
          <p:cNvPr id="139" name="Gruppieren"/>
          <p:cNvGrpSpPr/>
          <p:nvPr/>
        </p:nvGrpSpPr>
        <p:grpSpPr>
          <a:xfrm>
            <a:off x="3429000" y="2870200"/>
            <a:ext cx="1800001" cy="1800001"/>
            <a:chOff x="0" y="0"/>
            <a:chExt cx="1800000" cy="1800000"/>
          </a:xfrm>
        </p:grpSpPr>
        <p:sp>
          <p:nvSpPr>
            <p:cNvPr id="137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38" name="Muskat-…"/>
            <p:cNvSpPr txBox="1"/>
            <p:nvPr/>
          </p:nvSpPr>
          <p:spPr>
            <a:xfrm>
              <a:off x="96090" y="442799"/>
              <a:ext cx="1607821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Muskat-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nuss</a:t>
              </a:r>
            </a:p>
          </p:txBody>
        </p:sp>
      </p:grpSp>
      <p:grpSp>
        <p:nvGrpSpPr>
          <p:cNvPr id="142" name="Gruppieren"/>
          <p:cNvGrpSpPr/>
          <p:nvPr/>
        </p:nvGrpSpPr>
        <p:grpSpPr>
          <a:xfrm>
            <a:off x="5892800" y="2870200"/>
            <a:ext cx="1800001" cy="1800001"/>
            <a:chOff x="0" y="0"/>
            <a:chExt cx="1800000" cy="1800000"/>
          </a:xfrm>
        </p:grpSpPr>
        <p:sp>
          <p:nvSpPr>
            <p:cNvPr id="140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41" name="Pfeffer…"/>
            <p:cNvSpPr txBox="1"/>
            <p:nvPr/>
          </p:nvSpPr>
          <p:spPr>
            <a:xfrm>
              <a:off x="155335" y="455500"/>
              <a:ext cx="1489330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Pfeffer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schwarz</a:t>
              </a:r>
            </a:p>
          </p:txBody>
        </p:sp>
      </p:grpSp>
      <p:grpSp>
        <p:nvGrpSpPr>
          <p:cNvPr id="145" name="Gruppieren"/>
          <p:cNvGrpSpPr/>
          <p:nvPr/>
        </p:nvGrpSpPr>
        <p:grpSpPr>
          <a:xfrm>
            <a:off x="8255000" y="2870200"/>
            <a:ext cx="1800001" cy="1800001"/>
            <a:chOff x="0" y="0"/>
            <a:chExt cx="1800000" cy="1800000"/>
          </a:xfrm>
        </p:grpSpPr>
        <p:sp>
          <p:nvSpPr>
            <p:cNvPr id="143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44" name="Kreuz-…"/>
            <p:cNvSpPr txBox="1"/>
            <p:nvPr/>
          </p:nvSpPr>
          <p:spPr>
            <a:xfrm>
              <a:off x="143918" y="442799"/>
              <a:ext cx="1512164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Kreuz-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kümmel</a:t>
              </a:r>
            </a:p>
          </p:txBody>
        </p:sp>
      </p:grpSp>
      <p:grpSp>
        <p:nvGrpSpPr>
          <p:cNvPr id="148" name="Gruppieren"/>
          <p:cNvGrpSpPr/>
          <p:nvPr/>
        </p:nvGrpSpPr>
        <p:grpSpPr>
          <a:xfrm>
            <a:off x="10617200" y="2768600"/>
            <a:ext cx="1800001" cy="1800001"/>
            <a:chOff x="0" y="0"/>
            <a:chExt cx="1800000" cy="1800000"/>
          </a:xfrm>
        </p:grpSpPr>
        <p:sp>
          <p:nvSpPr>
            <p:cNvPr id="146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47" name="Lorbeer"/>
            <p:cNvSpPr txBox="1"/>
            <p:nvPr/>
          </p:nvSpPr>
          <p:spPr>
            <a:xfrm>
              <a:off x="169877" y="646000"/>
              <a:ext cx="146024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Lorbeer</a:t>
              </a:r>
            </a:p>
          </p:txBody>
        </p:sp>
      </p:grpSp>
      <p:grpSp>
        <p:nvGrpSpPr>
          <p:cNvPr id="151" name="Gruppieren"/>
          <p:cNvGrpSpPr/>
          <p:nvPr/>
        </p:nvGrpSpPr>
        <p:grpSpPr>
          <a:xfrm>
            <a:off x="965200" y="5130800"/>
            <a:ext cx="1800001" cy="1800001"/>
            <a:chOff x="0" y="0"/>
            <a:chExt cx="1800000" cy="1800000"/>
          </a:xfrm>
        </p:grpSpPr>
        <p:sp>
          <p:nvSpPr>
            <p:cNvPr id="149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0" name="Kurkuma"/>
            <p:cNvSpPr txBox="1"/>
            <p:nvPr/>
          </p:nvSpPr>
          <p:spPr>
            <a:xfrm>
              <a:off x="84545" y="652350"/>
              <a:ext cx="1630910" cy="495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6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Kurkuma</a:t>
              </a:r>
            </a:p>
          </p:txBody>
        </p:sp>
      </p:grpSp>
      <p:grpSp>
        <p:nvGrpSpPr>
          <p:cNvPr id="154" name="Gruppieren"/>
          <p:cNvGrpSpPr/>
          <p:nvPr/>
        </p:nvGrpSpPr>
        <p:grpSpPr>
          <a:xfrm>
            <a:off x="3251200" y="5130800"/>
            <a:ext cx="1800001" cy="1800001"/>
            <a:chOff x="0" y="0"/>
            <a:chExt cx="1800000" cy="1800000"/>
          </a:xfrm>
        </p:grpSpPr>
        <p:sp>
          <p:nvSpPr>
            <p:cNvPr id="152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3" name="Couscous-…"/>
            <p:cNvSpPr txBox="1"/>
            <p:nvPr/>
          </p:nvSpPr>
          <p:spPr>
            <a:xfrm>
              <a:off x="45925" y="480899"/>
              <a:ext cx="1708151" cy="838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Couscous-</a:t>
              </a:r>
            </a:p>
            <a:p>
              <a: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gewürz</a:t>
              </a:r>
            </a:p>
          </p:txBody>
        </p:sp>
      </p:grpSp>
      <p:grpSp>
        <p:nvGrpSpPr>
          <p:cNvPr id="157" name="Gruppieren"/>
          <p:cNvGrpSpPr/>
          <p:nvPr/>
        </p:nvGrpSpPr>
        <p:grpSpPr>
          <a:xfrm>
            <a:off x="5892800" y="5130800"/>
            <a:ext cx="1800001" cy="1800001"/>
            <a:chOff x="0" y="0"/>
            <a:chExt cx="1800000" cy="1800000"/>
          </a:xfrm>
        </p:grpSpPr>
        <p:sp>
          <p:nvSpPr>
            <p:cNvPr id="155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6" name="Zimt"/>
            <p:cNvSpPr txBox="1"/>
            <p:nvPr/>
          </p:nvSpPr>
          <p:spPr>
            <a:xfrm>
              <a:off x="441555" y="646000"/>
              <a:ext cx="916890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Zimt</a:t>
              </a:r>
            </a:p>
          </p:txBody>
        </p:sp>
      </p:grpSp>
      <p:grpSp>
        <p:nvGrpSpPr>
          <p:cNvPr id="160" name="Gruppieren"/>
          <p:cNvGrpSpPr/>
          <p:nvPr/>
        </p:nvGrpSpPr>
        <p:grpSpPr>
          <a:xfrm>
            <a:off x="8255000" y="5130800"/>
            <a:ext cx="1800001" cy="1800001"/>
            <a:chOff x="0" y="0"/>
            <a:chExt cx="1800000" cy="1800000"/>
          </a:xfrm>
        </p:grpSpPr>
        <p:sp>
          <p:nvSpPr>
            <p:cNvPr id="158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59" name="Rosmarin"/>
            <p:cNvSpPr txBox="1"/>
            <p:nvPr/>
          </p:nvSpPr>
          <p:spPr>
            <a:xfrm>
              <a:off x="94820" y="665050"/>
              <a:ext cx="1610361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Rosmarin</a:t>
              </a:r>
            </a:p>
          </p:txBody>
        </p:sp>
      </p:grpSp>
      <p:grpSp>
        <p:nvGrpSpPr>
          <p:cNvPr id="163" name="Gruppieren"/>
          <p:cNvGrpSpPr/>
          <p:nvPr/>
        </p:nvGrpSpPr>
        <p:grpSpPr>
          <a:xfrm>
            <a:off x="10617200" y="5130800"/>
            <a:ext cx="1800001" cy="1800001"/>
            <a:chOff x="0" y="0"/>
            <a:chExt cx="1800000" cy="1800000"/>
          </a:xfrm>
        </p:grpSpPr>
        <p:sp>
          <p:nvSpPr>
            <p:cNvPr id="161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2" name="Curry"/>
            <p:cNvSpPr txBox="1"/>
            <p:nvPr/>
          </p:nvSpPr>
          <p:spPr>
            <a:xfrm>
              <a:off x="331141" y="646000"/>
              <a:ext cx="113771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Curry</a:t>
              </a:r>
            </a:p>
          </p:txBody>
        </p:sp>
      </p:grpSp>
      <p:grpSp>
        <p:nvGrpSpPr>
          <p:cNvPr id="166" name="Gruppieren"/>
          <p:cNvGrpSpPr/>
          <p:nvPr/>
        </p:nvGrpSpPr>
        <p:grpSpPr>
          <a:xfrm>
            <a:off x="965200" y="7391400"/>
            <a:ext cx="1800001" cy="1800001"/>
            <a:chOff x="0" y="0"/>
            <a:chExt cx="1800000" cy="1800000"/>
          </a:xfrm>
        </p:grpSpPr>
        <p:sp>
          <p:nvSpPr>
            <p:cNvPr id="164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5" name="Gemüse-…"/>
            <p:cNvSpPr txBox="1"/>
            <p:nvPr/>
          </p:nvSpPr>
          <p:spPr>
            <a:xfrm>
              <a:off x="94642" y="455500"/>
              <a:ext cx="1610716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Gemüse-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brühe</a:t>
              </a:r>
            </a:p>
          </p:txBody>
        </p:sp>
      </p:grpSp>
      <p:grpSp>
        <p:nvGrpSpPr>
          <p:cNvPr id="169" name="Gruppieren"/>
          <p:cNvGrpSpPr/>
          <p:nvPr/>
        </p:nvGrpSpPr>
        <p:grpSpPr>
          <a:xfrm>
            <a:off x="3251200" y="7391400"/>
            <a:ext cx="1800001" cy="1800001"/>
            <a:chOff x="0" y="0"/>
            <a:chExt cx="1800000" cy="1800000"/>
          </a:xfrm>
        </p:grpSpPr>
        <p:sp>
          <p:nvSpPr>
            <p:cNvPr id="167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68" name="Peter-…"/>
            <p:cNvSpPr txBox="1"/>
            <p:nvPr/>
          </p:nvSpPr>
          <p:spPr>
            <a:xfrm>
              <a:off x="286869" y="442799"/>
              <a:ext cx="1226262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Peter-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silie</a:t>
              </a:r>
            </a:p>
          </p:txBody>
        </p:sp>
      </p:grpSp>
      <p:grpSp>
        <p:nvGrpSpPr>
          <p:cNvPr id="172" name="Gruppieren"/>
          <p:cNvGrpSpPr/>
          <p:nvPr/>
        </p:nvGrpSpPr>
        <p:grpSpPr>
          <a:xfrm>
            <a:off x="5892800" y="7391400"/>
            <a:ext cx="1800001" cy="1800001"/>
            <a:chOff x="0" y="0"/>
            <a:chExt cx="1800000" cy="1800000"/>
          </a:xfrm>
        </p:grpSpPr>
        <p:sp>
          <p:nvSpPr>
            <p:cNvPr id="170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1" name="Basilikum"/>
            <p:cNvSpPr txBox="1"/>
            <p:nvPr/>
          </p:nvSpPr>
          <p:spPr>
            <a:xfrm>
              <a:off x="74023" y="665050"/>
              <a:ext cx="1651954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Basilikum</a:t>
              </a:r>
            </a:p>
          </p:txBody>
        </p:sp>
      </p:grpSp>
      <p:grpSp>
        <p:nvGrpSpPr>
          <p:cNvPr id="175" name="Gruppieren"/>
          <p:cNvGrpSpPr/>
          <p:nvPr/>
        </p:nvGrpSpPr>
        <p:grpSpPr>
          <a:xfrm>
            <a:off x="8343900" y="7391400"/>
            <a:ext cx="1800001" cy="1800001"/>
            <a:chOff x="0" y="0"/>
            <a:chExt cx="1800000" cy="1800000"/>
          </a:xfrm>
        </p:grpSpPr>
        <p:sp>
          <p:nvSpPr>
            <p:cNvPr id="173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4" name="Paprika…"/>
            <p:cNvSpPr txBox="1"/>
            <p:nvPr/>
          </p:nvSpPr>
          <p:spPr>
            <a:xfrm>
              <a:off x="153106" y="455500"/>
              <a:ext cx="1493788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Paprika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süß</a:t>
              </a:r>
            </a:p>
          </p:txBody>
        </p:sp>
      </p:grpSp>
      <p:grpSp>
        <p:nvGrpSpPr>
          <p:cNvPr id="178" name="Gruppieren"/>
          <p:cNvGrpSpPr/>
          <p:nvPr/>
        </p:nvGrpSpPr>
        <p:grpSpPr>
          <a:xfrm>
            <a:off x="10617200" y="7391400"/>
            <a:ext cx="1800001" cy="1800001"/>
            <a:chOff x="0" y="0"/>
            <a:chExt cx="1800000" cy="1800000"/>
          </a:xfrm>
        </p:grpSpPr>
        <p:sp>
          <p:nvSpPr>
            <p:cNvPr id="176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77" name="Paprika…"/>
            <p:cNvSpPr txBox="1"/>
            <p:nvPr/>
          </p:nvSpPr>
          <p:spPr>
            <a:xfrm>
              <a:off x="153106" y="455500"/>
              <a:ext cx="1493788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Paprika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scharf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uppieren"/>
          <p:cNvGrpSpPr/>
          <p:nvPr/>
        </p:nvGrpSpPr>
        <p:grpSpPr>
          <a:xfrm>
            <a:off x="965200" y="609600"/>
            <a:ext cx="1800001" cy="1800001"/>
            <a:chOff x="0" y="0"/>
            <a:chExt cx="1800000" cy="1800000"/>
          </a:xfrm>
        </p:grpSpPr>
        <p:sp>
          <p:nvSpPr>
            <p:cNvPr id="180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1" name="Garam…"/>
            <p:cNvSpPr txBox="1"/>
            <p:nvPr/>
          </p:nvSpPr>
          <p:spPr>
            <a:xfrm>
              <a:off x="219305" y="442799"/>
              <a:ext cx="1361390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Garam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Masala</a:t>
              </a:r>
            </a:p>
          </p:txBody>
        </p:sp>
      </p:grpSp>
      <p:grpSp>
        <p:nvGrpSpPr>
          <p:cNvPr id="185" name="Gruppieren"/>
          <p:cNvGrpSpPr/>
          <p:nvPr/>
        </p:nvGrpSpPr>
        <p:grpSpPr>
          <a:xfrm>
            <a:off x="3429000" y="609600"/>
            <a:ext cx="1800001" cy="1800001"/>
            <a:chOff x="0" y="0"/>
            <a:chExt cx="1800000" cy="1800000"/>
          </a:xfrm>
        </p:grpSpPr>
        <p:sp>
          <p:nvSpPr>
            <p:cNvPr id="183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4" name="Thymian"/>
            <p:cNvSpPr txBox="1"/>
            <p:nvPr/>
          </p:nvSpPr>
          <p:spPr>
            <a:xfrm>
              <a:off x="133910" y="652350"/>
              <a:ext cx="1532180" cy="495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6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Thymian</a:t>
              </a:r>
            </a:p>
          </p:txBody>
        </p:sp>
      </p:grpSp>
      <p:grpSp>
        <p:nvGrpSpPr>
          <p:cNvPr id="188" name="Gruppieren"/>
          <p:cNvGrpSpPr/>
          <p:nvPr/>
        </p:nvGrpSpPr>
        <p:grpSpPr>
          <a:xfrm>
            <a:off x="5892800" y="609600"/>
            <a:ext cx="1800001" cy="1800001"/>
            <a:chOff x="0" y="0"/>
            <a:chExt cx="1800000" cy="1800000"/>
          </a:xfrm>
        </p:grpSpPr>
        <p:sp>
          <p:nvSpPr>
            <p:cNvPr id="186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87" name="Tajine-…"/>
            <p:cNvSpPr txBox="1"/>
            <p:nvPr/>
          </p:nvSpPr>
          <p:spPr>
            <a:xfrm>
              <a:off x="218238" y="442799"/>
              <a:ext cx="1363524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Tajine-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gewürz</a:t>
              </a:r>
            </a:p>
          </p:txBody>
        </p:sp>
      </p:grpSp>
      <p:grpSp>
        <p:nvGrpSpPr>
          <p:cNvPr id="191" name="Gruppieren"/>
          <p:cNvGrpSpPr/>
          <p:nvPr/>
        </p:nvGrpSpPr>
        <p:grpSpPr>
          <a:xfrm>
            <a:off x="8255000" y="609600"/>
            <a:ext cx="1800001" cy="1800001"/>
            <a:chOff x="0" y="0"/>
            <a:chExt cx="1800000" cy="1800000"/>
          </a:xfrm>
        </p:grpSpPr>
        <p:sp>
          <p:nvSpPr>
            <p:cNvPr id="189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0" name="Back-…"/>
            <p:cNvSpPr txBox="1"/>
            <p:nvPr/>
          </p:nvSpPr>
          <p:spPr>
            <a:xfrm>
              <a:off x="289003" y="442799"/>
              <a:ext cx="122199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Back-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pulver</a:t>
              </a:r>
            </a:p>
          </p:txBody>
        </p:sp>
      </p:grpSp>
      <p:grpSp>
        <p:nvGrpSpPr>
          <p:cNvPr id="194" name="Gruppieren"/>
          <p:cNvGrpSpPr/>
          <p:nvPr/>
        </p:nvGrpSpPr>
        <p:grpSpPr>
          <a:xfrm>
            <a:off x="10617200" y="609600"/>
            <a:ext cx="1800001" cy="1800001"/>
            <a:chOff x="0" y="0"/>
            <a:chExt cx="1800000" cy="1800000"/>
          </a:xfrm>
        </p:grpSpPr>
        <p:sp>
          <p:nvSpPr>
            <p:cNvPr id="192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3" name="Pfeffer-…"/>
            <p:cNvSpPr txBox="1"/>
            <p:nvPr/>
          </p:nvSpPr>
          <p:spPr>
            <a:xfrm>
              <a:off x="177878" y="442799"/>
              <a:ext cx="14442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Pfeffer-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minze</a:t>
              </a:r>
            </a:p>
          </p:txBody>
        </p:sp>
      </p:grpSp>
      <p:grpSp>
        <p:nvGrpSpPr>
          <p:cNvPr id="197" name="Gruppieren"/>
          <p:cNvGrpSpPr/>
          <p:nvPr/>
        </p:nvGrpSpPr>
        <p:grpSpPr>
          <a:xfrm>
            <a:off x="965200" y="2870200"/>
            <a:ext cx="1800001" cy="1800001"/>
            <a:chOff x="0" y="0"/>
            <a:chExt cx="1800000" cy="1800000"/>
          </a:xfrm>
        </p:grpSpPr>
        <p:sp>
          <p:nvSpPr>
            <p:cNvPr id="195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6" name="Kümmel"/>
            <p:cNvSpPr txBox="1"/>
            <p:nvPr/>
          </p:nvSpPr>
          <p:spPr>
            <a:xfrm>
              <a:off x="114759" y="646000"/>
              <a:ext cx="157048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Kümmel</a:t>
              </a:r>
            </a:p>
          </p:txBody>
        </p:sp>
      </p:grpSp>
      <p:grpSp>
        <p:nvGrpSpPr>
          <p:cNvPr id="200" name="Gruppieren"/>
          <p:cNvGrpSpPr/>
          <p:nvPr/>
        </p:nvGrpSpPr>
        <p:grpSpPr>
          <a:xfrm>
            <a:off x="3429000" y="2870200"/>
            <a:ext cx="1800001" cy="1800001"/>
            <a:chOff x="0" y="0"/>
            <a:chExt cx="1800000" cy="1800000"/>
          </a:xfrm>
        </p:grpSpPr>
        <p:sp>
          <p:nvSpPr>
            <p:cNvPr id="198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9" name="Muskat-…"/>
            <p:cNvSpPr txBox="1"/>
            <p:nvPr/>
          </p:nvSpPr>
          <p:spPr>
            <a:xfrm>
              <a:off x="96090" y="442799"/>
              <a:ext cx="1607821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Muskat-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nuss</a:t>
              </a:r>
            </a:p>
          </p:txBody>
        </p:sp>
      </p:grpSp>
      <p:grpSp>
        <p:nvGrpSpPr>
          <p:cNvPr id="203" name="Gruppieren"/>
          <p:cNvGrpSpPr/>
          <p:nvPr/>
        </p:nvGrpSpPr>
        <p:grpSpPr>
          <a:xfrm>
            <a:off x="5892800" y="2870200"/>
            <a:ext cx="1800001" cy="1800001"/>
            <a:chOff x="0" y="0"/>
            <a:chExt cx="1800000" cy="1800000"/>
          </a:xfrm>
        </p:grpSpPr>
        <p:sp>
          <p:nvSpPr>
            <p:cNvPr id="201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2" name="Pfeffer…"/>
            <p:cNvSpPr txBox="1"/>
            <p:nvPr/>
          </p:nvSpPr>
          <p:spPr>
            <a:xfrm>
              <a:off x="155335" y="455500"/>
              <a:ext cx="1489330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Pfeffer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schwarz</a:t>
              </a:r>
            </a:p>
          </p:txBody>
        </p:sp>
      </p:grpSp>
      <p:grpSp>
        <p:nvGrpSpPr>
          <p:cNvPr id="206" name="Gruppieren"/>
          <p:cNvGrpSpPr/>
          <p:nvPr/>
        </p:nvGrpSpPr>
        <p:grpSpPr>
          <a:xfrm>
            <a:off x="8255000" y="2870200"/>
            <a:ext cx="1800001" cy="1800001"/>
            <a:chOff x="0" y="0"/>
            <a:chExt cx="1800000" cy="1800000"/>
          </a:xfrm>
        </p:grpSpPr>
        <p:sp>
          <p:nvSpPr>
            <p:cNvPr id="204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5" name="Kreuz-…"/>
            <p:cNvSpPr txBox="1"/>
            <p:nvPr/>
          </p:nvSpPr>
          <p:spPr>
            <a:xfrm>
              <a:off x="143918" y="442799"/>
              <a:ext cx="1512164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Kreuz-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kümmel</a:t>
              </a:r>
            </a:p>
          </p:txBody>
        </p:sp>
      </p:grpSp>
      <p:grpSp>
        <p:nvGrpSpPr>
          <p:cNvPr id="209" name="Gruppieren"/>
          <p:cNvGrpSpPr/>
          <p:nvPr/>
        </p:nvGrpSpPr>
        <p:grpSpPr>
          <a:xfrm>
            <a:off x="10617200" y="2768600"/>
            <a:ext cx="1800001" cy="1800001"/>
            <a:chOff x="0" y="0"/>
            <a:chExt cx="1800000" cy="1800000"/>
          </a:xfrm>
        </p:grpSpPr>
        <p:sp>
          <p:nvSpPr>
            <p:cNvPr id="207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8" name="Lorbeer"/>
            <p:cNvSpPr txBox="1"/>
            <p:nvPr/>
          </p:nvSpPr>
          <p:spPr>
            <a:xfrm>
              <a:off x="169877" y="646000"/>
              <a:ext cx="146024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Lorbeer</a:t>
              </a:r>
            </a:p>
          </p:txBody>
        </p:sp>
      </p:grpSp>
      <p:grpSp>
        <p:nvGrpSpPr>
          <p:cNvPr id="212" name="Gruppieren"/>
          <p:cNvGrpSpPr/>
          <p:nvPr/>
        </p:nvGrpSpPr>
        <p:grpSpPr>
          <a:xfrm>
            <a:off x="965200" y="5130800"/>
            <a:ext cx="1800001" cy="1800001"/>
            <a:chOff x="0" y="0"/>
            <a:chExt cx="1800000" cy="1800000"/>
          </a:xfrm>
        </p:grpSpPr>
        <p:sp>
          <p:nvSpPr>
            <p:cNvPr id="210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1" name="Kurkuma"/>
            <p:cNvSpPr txBox="1"/>
            <p:nvPr/>
          </p:nvSpPr>
          <p:spPr>
            <a:xfrm>
              <a:off x="84545" y="652350"/>
              <a:ext cx="1630910" cy="495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6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Kurkuma</a:t>
              </a:r>
            </a:p>
          </p:txBody>
        </p:sp>
      </p:grpSp>
      <p:grpSp>
        <p:nvGrpSpPr>
          <p:cNvPr id="215" name="Gruppieren"/>
          <p:cNvGrpSpPr/>
          <p:nvPr/>
        </p:nvGrpSpPr>
        <p:grpSpPr>
          <a:xfrm>
            <a:off x="3251200" y="5130800"/>
            <a:ext cx="1800001" cy="1800001"/>
            <a:chOff x="0" y="0"/>
            <a:chExt cx="1800000" cy="1800000"/>
          </a:xfrm>
        </p:grpSpPr>
        <p:sp>
          <p:nvSpPr>
            <p:cNvPr id="213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4" name="Couscous-…"/>
            <p:cNvSpPr txBox="1"/>
            <p:nvPr/>
          </p:nvSpPr>
          <p:spPr>
            <a:xfrm>
              <a:off x="45925" y="480899"/>
              <a:ext cx="1708151" cy="838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Couscous-</a:t>
              </a:r>
            </a:p>
            <a:p>
              <a: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gewürz</a:t>
              </a:r>
            </a:p>
          </p:txBody>
        </p:sp>
      </p:grpSp>
      <p:grpSp>
        <p:nvGrpSpPr>
          <p:cNvPr id="218" name="Gruppieren"/>
          <p:cNvGrpSpPr/>
          <p:nvPr/>
        </p:nvGrpSpPr>
        <p:grpSpPr>
          <a:xfrm>
            <a:off x="5892800" y="5130800"/>
            <a:ext cx="1800001" cy="1800001"/>
            <a:chOff x="0" y="0"/>
            <a:chExt cx="1800000" cy="1800000"/>
          </a:xfrm>
        </p:grpSpPr>
        <p:sp>
          <p:nvSpPr>
            <p:cNvPr id="216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17" name="Zimt"/>
            <p:cNvSpPr txBox="1"/>
            <p:nvPr/>
          </p:nvSpPr>
          <p:spPr>
            <a:xfrm>
              <a:off x="441555" y="646000"/>
              <a:ext cx="916890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Zimt</a:t>
              </a:r>
            </a:p>
          </p:txBody>
        </p:sp>
      </p:grpSp>
      <p:grpSp>
        <p:nvGrpSpPr>
          <p:cNvPr id="221" name="Gruppieren"/>
          <p:cNvGrpSpPr/>
          <p:nvPr/>
        </p:nvGrpSpPr>
        <p:grpSpPr>
          <a:xfrm>
            <a:off x="8255000" y="5130800"/>
            <a:ext cx="1800001" cy="1800001"/>
            <a:chOff x="0" y="0"/>
            <a:chExt cx="1800000" cy="1800000"/>
          </a:xfrm>
        </p:grpSpPr>
        <p:sp>
          <p:nvSpPr>
            <p:cNvPr id="219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0" name="Rosmarin"/>
            <p:cNvSpPr txBox="1"/>
            <p:nvPr/>
          </p:nvSpPr>
          <p:spPr>
            <a:xfrm>
              <a:off x="94820" y="665050"/>
              <a:ext cx="1610361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Rosmarin</a:t>
              </a:r>
            </a:p>
          </p:txBody>
        </p:sp>
      </p:grpSp>
      <p:grpSp>
        <p:nvGrpSpPr>
          <p:cNvPr id="224" name="Gruppieren"/>
          <p:cNvGrpSpPr/>
          <p:nvPr/>
        </p:nvGrpSpPr>
        <p:grpSpPr>
          <a:xfrm>
            <a:off x="10617200" y="5130800"/>
            <a:ext cx="1800001" cy="1800001"/>
            <a:chOff x="0" y="0"/>
            <a:chExt cx="1800000" cy="1800000"/>
          </a:xfrm>
        </p:grpSpPr>
        <p:sp>
          <p:nvSpPr>
            <p:cNvPr id="222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3" name="Curry"/>
            <p:cNvSpPr txBox="1"/>
            <p:nvPr/>
          </p:nvSpPr>
          <p:spPr>
            <a:xfrm>
              <a:off x="331141" y="646000"/>
              <a:ext cx="113771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Curry</a:t>
              </a:r>
            </a:p>
          </p:txBody>
        </p:sp>
      </p:grpSp>
      <p:grpSp>
        <p:nvGrpSpPr>
          <p:cNvPr id="227" name="Gruppieren"/>
          <p:cNvGrpSpPr/>
          <p:nvPr/>
        </p:nvGrpSpPr>
        <p:grpSpPr>
          <a:xfrm>
            <a:off x="965200" y="7391400"/>
            <a:ext cx="1800001" cy="1800001"/>
            <a:chOff x="0" y="0"/>
            <a:chExt cx="1800000" cy="1800000"/>
          </a:xfrm>
        </p:grpSpPr>
        <p:sp>
          <p:nvSpPr>
            <p:cNvPr id="225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6" name="Gemüse-…"/>
            <p:cNvSpPr txBox="1"/>
            <p:nvPr/>
          </p:nvSpPr>
          <p:spPr>
            <a:xfrm>
              <a:off x="94642" y="455500"/>
              <a:ext cx="1610716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Gemüse-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brühe</a:t>
              </a:r>
            </a:p>
          </p:txBody>
        </p:sp>
      </p:grpSp>
      <p:grpSp>
        <p:nvGrpSpPr>
          <p:cNvPr id="230" name="Gruppieren"/>
          <p:cNvGrpSpPr/>
          <p:nvPr/>
        </p:nvGrpSpPr>
        <p:grpSpPr>
          <a:xfrm>
            <a:off x="3251200" y="7391400"/>
            <a:ext cx="1800001" cy="1800001"/>
            <a:chOff x="0" y="0"/>
            <a:chExt cx="1800000" cy="1800000"/>
          </a:xfrm>
        </p:grpSpPr>
        <p:sp>
          <p:nvSpPr>
            <p:cNvPr id="228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9" name="Peter-…"/>
            <p:cNvSpPr txBox="1"/>
            <p:nvPr/>
          </p:nvSpPr>
          <p:spPr>
            <a:xfrm>
              <a:off x="286869" y="442799"/>
              <a:ext cx="1226262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Peter-</a:t>
              </a:r>
            </a:p>
            <a:p>
              <a:pPr>
                <a:defRPr b="0" sz="28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silie</a:t>
              </a:r>
            </a:p>
          </p:txBody>
        </p:sp>
      </p:grpSp>
      <p:grpSp>
        <p:nvGrpSpPr>
          <p:cNvPr id="233" name="Gruppieren"/>
          <p:cNvGrpSpPr/>
          <p:nvPr/>
        </p:nvGrpSpPr>
        <p:grpSpPr>
          <a:xfrm>
            <a:off x="5892800" y="7391400"/>
            <a:ext cx="1800001" cy="1800001"/>
            <a:chOff x="0" y="0"/>
            <a:chExt cx="1800000" cy="1800000"/>
          </a:xfrm>
        </p:grpSpPr>
        <p:sp>
          <p:nvSpPr>
            <p:cNvPr id="231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2" name="Basilikum"/>
            <p:cNvSpPr txBox="1"/>
            <p:nvPr/>
          </p:nvSpPr>
          <p:spPr>
            <a:xfrm>
              <a:off x="74023" y="665050"/>
              <a:ext cx="1651954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0" sz="25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lvl1pPr>
            </a:lstStyle>
            <a:p>
              <a:pPr/>
              <a:r>
                <a:t>Basilikum</a:t>
              </a:r>
            </a:p>
          </p:txBody>
        </p:sp>
      </p:grpSp>
      <p:grpSp>
        <p:nvGrpSpPr>
          <p:cNvPr id="236" name="Gruppieren"/>
          <p:cNvGrpSpPr/>
          <p:nvPr/>
        </p:nvGrpSpPr>
        <p:grpSpPr>
          <a:xfrm>
            <a:off x="8343900" y="7391400"/>
            <a:ext cx="1800001" cy="1800001"/>
            <a:chOff x="0" y="0"/>
            <a:chExt cx="1800000" cy="1800000"/>
          </a:xfrm>
        </p:grpSpPr>
        <p:sp>
          <p:nvSpPr>
            <p:cNvPr id="234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5" name="Paprika…"/>
            <p:cNvSpPr txBox="1"/>
            <p:nvPr/>
          </p:nvSpPr>
          <p:spPr>
            <a:xfrm>
              <a:off x="153106" y="455500"/>
              <a:ext cx="1493788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Paprika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süß</a:t>
              </a:r>
            </a:p>
          </p:txBody>
        </p:sp>
      </p:grpSp>
      <p:grpSp>
        <p:nvGrpSpPr>
          <p:cNvPr id="239" name="Gruppieren"/>
          <p:cNvGrpSpPr/>
          <p:nvPr/>
        </p:nvGrpSpPr>
        <p:grpSpPr>
          <a:xfrm>
            <a:off x="10617200" y="7391400"/>
            <a:ext cx="1800001" cy="1800001"/>
            <a:chOff x="0" y="0"/>
            <a:chExt cx="1800000" cy="1800000"/>
          </a:xfrm>
        </p:grpSpPr>
        <p:sp>
          <p:nvSpPr>
            <p:cNvPr id="237" name="Kreis"/>
            <p:cNvSpPr/>
            <p:nvPr/>
          </p:nvSpPr>
          <p:spPr>
            <a:xfrm>
              <a:off x="0" y="0"/>
              <a:ext cx="1800001" cy="1800001"/>
            </a:xfrm>
            <a:prstGeom prst="ellipse">
              <a:avLst/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8" name="Paprika…"/>
            <p:cNvSpPr txBox="1"/>
            <p:nvPr/>
          </p:nvSpPr>
          <p:spPr>
            <a:xfrm>
              <a:off x="153106" y="455500"/>
              <a:ext cx="1493788" cy="889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Paprika</a:t>
              </a:r>
            </a:p>
            <a:p>
              <a:pPr>
                <a:defRPr b="0" sz="2700">
                  <a:latin typeface="American Typewriter"/>
                  <a:ea typeface="American Typewriter"/>
                  <a:cs typeface="American Typewriter"/>
                  <a:sym typeface="American Typewriter"/>
                </a:defRPr>
              </a:pPr>
              <a:r>
                <a:t>scharf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