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bene 1…"/>
          <p:cNvSpPr txBox="1"/>
          <p:nvPr>
            <p:ph type="body" sz="quarter" idx="1" hasCustomPrompt="1"/>
          </p:nvPr>
        </p:nvSpPr>
        <p:spPr>
          <a:xfrm>
            <a:off x="698500" y="8657487"/>
            <a:ext cx="11607801" cy="461062"/>
          </a:xfrm>
          <a:prstGeom prst="rect">
            <a:avLst/>
          </a:prstGeom>
        </p:spPr>
        <p:txBody>
          <a:bodyPr anchor="b"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b="1" sz="2300"/>
            </a:lvl1pPr>
            <a:lvl2pPr marL="673100" indent="-292100" defTabSz="563540">
              <a:lnSpc>
                <a:spcPct val="100000"/>
              </a:lnSpc>
              <a:spcBef>
                <a:spcPts val="0"/>
              </a:spcBef>
              <a:defRPr b="1" sz="2300"/>
            </a:lvl2pPr>
            <a:lvl3pPr marL="1054100" indent="-292100" defTabSz="563540">
              <a:lnSpc>
                <a:spcPct val="100000"/>
              </a:lnSpc>
              <a:spcBef>
                <a:spcPts val="0"/>
              </a:spcBef>
              <a:defRPr b="1" sz="2300"/>
            </a:lvl3pPr>
            <a:lvl4pPr marL="1435100" indent="-292100" defTabSz="563540">
              <a:lnSpc>
                <a:spcPct val="100000"/>
              </a:lnSpc>
              <a:spcBef>
                <a:spcPts val="0"/>
              </a:spcBef>
              <a:defRPr b="1" sz="2300"/>
            </a:lvl4pPr>
            <a:lvl5pPr marL="1816100" indent="-292100" defTabSz="563540">
              <a:lnSpc>
                <a:spcPct val="100000"/>
              </a:lnSpc>
              <a:spcBef>
                <a:spcPts val="0"/>
              </a:spcBef>
              <a:defRPr b="1" sz="2300"/>
            </a:lvl5pPr>
          </a:lstStyle>
          <a:p>
            <a:pPr/>
            <a:r>
              <a:t>Autor und Datum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Titel der Präsentation"/>
          <p:cNvSpPr txBox="1"/>
          <p:nvPr>
            <p:ph type="title" hasCustomPrompt="1"/>
          </p:nvPr>
        </p:nvSpPr>
        <p:spPr>
          <a:xfrm>
            <a:off x="698500" y="1854200"/>
            <a:ext cx="11609059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13" name="Textebene 1…"/>
          <p:cNvSpPr txBox="1"/>
          <p:nvPr>
            <p:ph type="body" sz="quarter" idx="2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Präsentationsuntertitel</a:t>
            </a:r>
          </a:p>
        </p:txBody>
      </p:sp>
      <p:sp>
        <p:nvSpPr>
          <p:cNvPr id="14" name="Foliennummer"/>
          <p:cNvSpPr txBox="1"/>
          <p:nvPr>
            <p:ph type="sldNum" sz="quarter" idx="2"/>
          </p:nvPr>
        </p:nvSpPr>
        <p:spPr>
          <a:xfrm>
            <a:off x="6353454" y="9220201"/>
            <a:ext cx="297892" cy="28747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/>
          <p:nvPr>
            <p:ph type="body" sz="half" idx="1" hasCustomPrompt="1"/>
          </p:nvPr>
        </p:nvSpPr>
        <p:spPr>
          <a:xfrm>
            <a:off x="698500" y="3568700"/>
            <a:ext cx="11607800" cy="261779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Aufstellung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/>
          <p:nvPr>
            <p:ph type="body" sz="quarter" idx="1" hasCustomPrompt="1"/>
          </p:nvPr>
        </p:nvSpPr>
        <p:spPr>
          <a:xfrm>
            <a:off x="698500" y="6209979"/>
            <a:ext cx="11607800" cy="67180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863600" indent="-482600" algn="ctr">
              <a:lnSpc>
                <a:spcPct val="100000"/>
              </a:lnSpc>
              <a:spcBef>
                <a:spcPts val="0"/>
              </a:spcBef>
              <a:defRPr b="1" sz="3800"/>
            </a:lvl2pPr>
            <a:lvl3pPr marL="1244600" indent="-482600" algn="ctr">
              <a:lnSpc>
                <a:spcPct val="100000"/>
              </a:lnSpc>
              <a:spcBef>
                <a:spcPts val="0"/>
              </a:spcBef>
              <a:defRPr b="1" sz="3800"/>
            </a:lvl3pPr>
            <a:lvl4pPr marL="1625600" indent="-482600" algn="ctr">
              <a:lnSpc>
                <a:spcPct val="100000"/>
              </a:lnSpc>
              <a:spcBef>
                <a:spcPts val="0"/>
              </a:spcBef>
              <a:defRPr b="1" sz="3800"/>
            </a:lvl4pPr>
            <a:lvl5pPr marL="2006600" indent="-482600" algn="ctr">
              <a:lnSpc>
                <a:spcPct val="100000"/>
              </a:lnSpc>
              <a:spcBef>
                <a:spcPts val="0"/>
              </a:spcBef>
              <a:defRPr b="1" sz="3800"/>
            </a:lvl5pPr>
          </a:lstStyle>
          <a:p>
            <a:pPr/>
            <a:r>
              <a:t>Fakten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Textebene 1…"/>
          <p:cNvSpPr txBox="1"/>
          <p:nvPr>
            <p:ph type="body" idx="21" hasCustomPrompt="1"/>
          </p:nvPr>
        </p:nvSpPr>
        <p:spPr>
          <a:xfrm>
            <a:off x="698500" y="999064"/>
            <a:ext cx="11607800" cy="5210918"/>
          </a:xfrm>
          <a:prstGeom prst="rect">
            <a:avLst/>
          </a:prstGeom>
        </p:spPr>
        <p:txBody>
          <a:bodyPr anchor="b"/>
          <a:lstStyle/>
          <a:p>
            <a:pPr lvl="4" marL="0" indent="2121408" algn="ctr" defTabSz="762929">
              <a:lnSpc>
                <a:spcPct val="80000"/>
              </a:lnSpc>
              <a:spcBef>
                <a:spcPts val="0"/>
              </a:spcBef>
              <a:buSzTx/>
              <a:buNone/>
              <a:defRPr b="1" spc="-100" sz="7700"/>
            </a:pPr>
            <a:r>
              <a:t>100 %
</a:t>
            </a:r>
          </a:p>
        </p:txBody>
      </p:sp>
      <p:sp>
        <p:nvSpPr>
          <p:cNvPr id="10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ebene 1…"/>
          <p:cNvSpPr txBox="1"/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228600" indent="-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2286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2286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2286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228600" indent="114300">
              <a:spcBef>
                <a:spcPts val="0"/>
              </a:spcBef>
              <a:buSzTx/>
              <a:buNone/>
              <a:defRPr spc="-119" sz="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„Bemerkenswert“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Quellenangabe"/>
          <p:cNvSpPr txBox="1"/>
          <p:nvPr>
            <p:ph type="body" sz="quarter" idx="21" hasCustomPrompt="1"/>
          </p:nvPr>
        </p:nvSpPr>
        <p:spPr>
          <a:xfrm>
            <a:off x="1219200" y="6426198"/>
            <a:ext cx="11049000" cy="461062"/>
          </a:xfrm>
          <a:prstGeom prst="rect">
            <a:avLst/>
          </a:prstGeom>
        </p:spPr>
        <p:txBody>
          <a:bodyPr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b="1" sz="2300"/>
            </a:lvl1pPr>
          </a:lstStyle>
          <a:p>
            <a:pPr/>
            <a:r>
              <a:t>Quellenangabe</a:t>
            </a:r>
          </a:p>
        </p:txBody>
      </p:sp>
      <p:sp>
        <p:nvSpPr>
          <p:cNvPr id="11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ild"/>
          <p:cNvSpPr/>
          <p:nvPr>
            <p:ph type="pic" idx="21"/>
          </p:nvPr>
        </p:nvSpPr>
        <p:spPr>
          <a:xfrm>
            <a:off x="-2082800" y="687557"/>
            <a:ext cx="11165190" cy="83738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ild"/>
          <p:cNvSpPr/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ild"/>
          <p:cNvSpPr/>
          <p:nvPr>
            <p:ph type="pic" idx="23"/>
          </p:nvPr>
        </p:nvSpPr>
        <p:spPr>
          <a:xfrm>
            <a:off x="4984750" y="2749550"/>
            <a:ext cx="7937500" cy="9238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/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Foliennummer"/>
          <p:cNvSpPr txBox="1"/>
          <p:nvPr>
            <p:ph type="sldNum" sz="quarter" idx="2"/>
          </p:nvPr>
        </p:nvSpPr>
        <p:spPr>
          <a:xfrm>
            <a:off x="6353454" y="9220201"/>
            <a:ext cx="297892" cy="287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"/>
          <p:cNvSpPr/>
          <p:nvPr>
            <p:ph type="pic" idx="21"/>
          </p:nvPr>
        </p:nvSpPr>
        <p:spPr>
          <a:xfrm>
            <a:off x="-376767" y="-915894"/>
            <a:ext cx="17835653" cy="106821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el der Präsentation"/>
          <p:cNvSpPr txBox="1"/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pc="-164" sz="8200"/>
            </a:lvl1pPr>
          </a:lstStyle>
          <a:p>
            <a:pPr/>
            <a:r>
              <a:t>Titel der Präsentation</a:t>
            </a:r>
          </a:p>
        </p:txBody>
      </p:sp>
      <p:sp>
        <p:nvSpPr>
          <p:cNvPr id="23" name="Textebene 1…"/>
          <p:cNvSpPr txBox="1"/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Präsentationsuntertitel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or und Datum"/>
          <p:cNvSpPr txBox="1"/>
          <p:nvPr>
            <p:ph type="body" sz="quarter" idx="22" hasCustomPrompt="1"/>
          </p:nvPr>
        </p:nvSpPr>
        <p:spPr>
          <a:xfrm>
            <a:off x="698498" y="571498"/>
            <a:ext cx="11607805" cy="461062"/>
          </a:xfrm>
          <a:prstGeom prst="rect">
            <a:avLst/>
          </a:prstGeom>
        </p:spPr>
        <p:txBody>
          <a:bodyPr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b="1" sz="2300"/>
            </a:lvl1pPr>
          </a:lstStyle>
          <a:p>
            <a:pPr/>
            <a:r>
              <a:t>Autor und Datum</a:t>
            </a:r>
          </a:p>
        </p:txBody>
      </p:sp>
      <p:sp>
        <p:nvSpPr>
          <p:cNvPr id="25" name="Foliennummer"/>
          <p:cNvSpPr txBox="1"/>
          <p:nvPr>
            <p:ph type="sldNum" sz="quarter" idx="2"/>
          </p:nvPr>
        </p:nvSpPr>
        <p:spPr>
          <a:xfrm>
            <a:off x="6349999" y="9220201"/>
            <a:ext cx="297892" cy="28747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/>
          <p:nvPr>
            <p:ph type="pic" idx="21"/>
          </p:nvPr>
        </p:nvSpPr>
        <p:spPr>
          <a:xfrm>
            <a:off x="5319128" y="495298"/>
            <a:ext cx="7543803" cy="87800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extebene 1…"/>
          <p:cNvSpPr txBox="1"/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Folientitel"/>
          <p:cNvSpPr txBox="1"/>
          <p:nvPr>
            <p:ph type="title" hasCustomPrompt="1"/>
          </p:nvPr>
        </p:nvSpPr>
        <p:spPr>
          <a:xfrm>
            <a:off x="698500" y="692533"/>
            <a:ext cx="5105400" cy="4387468"/>
          </a:xfrm>
          <a:prstGeom prst="rect">
            <a:avLst/>
          </a:prstGeom>
        </p:spPr>
        <p:txBody>
          <a:bodyPr anchor="b"/>
          <a:lstStyle/>
          <a:p>
            <a:pPr/>
            <a:r>
              <a:t>Folientitel</a:t>
            </a:r>
          </a:p>
        </p:txBody>
      </p:sp>
      <p:sp>
        <p:nvSpPr>
          <p:cNvPr id="3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3" name="Folien-Untertitel"/>
          <p:cNvSpPr txBox="1"/>
          <p:nvPr>
            <p:ph type="body" sz="quarter" idx="21" hasCustomPrompt="1"/>
          </p:nvPr>
        </p:nvSpPr>
        <p:spPr>
          <a:xfrm>
            <a:off x="698498" y="1412977"/>
            <a:ext cx="11607805" cy="671805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</a:lstStyle>
          <a:p>
            <a:pPr/>
            <a:r>
              <a:t>Folien-Untertitel</a:t>
            </a:r>
          </a:p>
        </p:txBody>
      </p:sp>
      <p:sp>
        <p:nvSpPr>
          <p:cNvPr id="44" name="Folien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4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/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Folientitel"/>
          <p:cNvSpPr txBox="1"/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62" name="Textebene 1…"/>
          <p:cNvSpPr txBox="1"/>
          <p:nvPr>
            <p:ph type="body" sz="quarter" idx="1" hasCustomPrompt="1"/>
          </p:nvPr>
        </p:nvSpPr>
        <p:spPr>
          <a:xfrm>
            <a:off x="698500" y="1412977"/>
            <a:ext cx="5105400" cy="671805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b="1" sz="3800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b="1" sz="3800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b="1" sz="3800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b="1" sz="38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Textebene 1…"/>
          <p:cNvSpPr txBox="1"/>
          <p:nvPr>
            <p:ph type="body" sz="half" idx="22" hasCustomPrompt="1"/>
          </p:nvPr>
        </p:nvSpPr>
        <p:spPr>
          <a:xfrm>
            <a:off x="698500" y="3480196"/>
            <a:ext cx="5105400" cy="5593163"/>
          </a:xfrm>
          <a:prstGeom prst="rect">
            <a:avLst/>
          </a:prstGeom>
        </p:spPr>
        <p:txBody>
          <a:bodyPr/>
          <a:lstStyle/>
          <a:p>
            <a:pPr/>
            <a:r>
              <a:t>Text für Folienpunkt</a:t>
            </a:r>
          </a:p>
        </p:txBody>
      </p:sp>
      <p:sp>
        <p:nvSpPr>
          <p:cNvPr id="64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des Abschnitts"/>
          <p:cNvSpPr txBox="1"/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b="0" spc="-164" sz="8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Titel des Abschnitts</a:t>
            </a:r>
          </a:p>
        </p:txBody>
      </p:sp>
      <p:sp>
        <p:nvSpPr>
          <p:cNvPr id="7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Folientitel</a:t>
            </a:r>
          </a:p>
        </p:txBody>
      </p:sp>
      <p:sp>
        <p:nvSpPr>
          <p:cNvPr id="80" name="Textebene 1…"/>
          <p:cNvSpPr txBox="1"/>
          <p:nvPr>
            <p:ph type="body" sz="quarter" idx="1" hasCustomPrompt="1"/>
          </p:nvPr>
        </p:nvSpPr>
        <p:spPr>
          <a:xfrm>
            <a:off x="698500" y="1412977"/>
            <a:ext cx="11607801" cy="671805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b="1" sz="3800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b="1" sz="3800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b="1" sz="3800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b="1" sz="3800"/>
            </a:lvl5pPr>
          </a:lstStyle>
          <a:p>
            <a:pPr/>
            <a:r>
              <a:t>Folien-Untertitel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/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pPr/>
            <a:r>
              <a:t>Agenda-Titel</a:t>
            </a:r>
          </a:p>
        </p:txBody>
      </p:sp>
      <p:sp>
        <p:nvSpPr>
          <p:cNvPr id="89" name="Textebene 1…"/>
          <p:cNvSpPr txBox="1"/>
          <p:nvPr>
            <p:ph type="body" sz="quarter" idx="1" hasCustomPrompt="1"/>
          </p:nvPr>
        </p:nvSpPr>
        <p:spPr>
          <a:xfrm>
            <a:off x="698500" y="1409700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b="1" sz="3800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b="1" sz="3800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b="1" sz="3800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b="1" sz="3800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b="1" sz="3800"/>
            </a:lvl5pPr>
          </a:lstStyle>
          <a:p>
            <a:pPr/>
            <a:r>
              <a:t>Agenda-Untertitel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Textebene 1…"/>
          <p:cNvSpPr txBox="1"/>
          <p:nvPr>
            <p:ph type="body" idx="2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pc="-100" sz="3800"/>
            </a:lvl1pPr>
          </a:lstStyle>
          <a:p>
            <a:pPr/>
            <a:r>
              <a:t>Agendathemen</a:t>
            </a:r>
          </a:p>
        </p:txBody>
      </p:sp>
      <p:sp>
        <p:nvSpPr>
          <p:cNvPr id="9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bene 1…"/>
          <p:cNvSpPr txBox="1"/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für Folienpunkt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Folientitel"/>
          <p:cNvSpPr txBox="1"/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Folientitel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6350067" y="9220201"/>
            <a:ext cx="297892" cy="28747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19" strike="noStrike" sz="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3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elle"/>
          <p:cNvGraphicFramePr/>
          <p:nvPr/>
        </p:nvGraphicFramePr>
        <p:xfrm>
          <a:off x="1552399" y="1835150"/>
          <a:ext cx="9900002" cy="608329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0">
                <a:tableStyleId>{4C3C2611-4C71-4FC5-86AE-919BDF0F9419}</a:tableStyleId>
              </a:tblPr>
              <a:tblGrid>
                <a:gridCol w="1650000"/>
                <a:gridCol w="1650000"/>
                <a:gridCol w="1650000"/>
                <a:gridCol w="1650000"/>
                <a:gridCol w="1650000"/>
                <a:gridCol w="1650000"/>
              </a:tblGrid>
              <a:tr h="675922">
                <a:tc>
                  <a:txBody>
                    <a:bodyPr/>
                    <a:lstStyle/>
                    <a:p>
                      <a:pPr>
                        <a:defRPr b="0"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rPr>
                        <a:t>Montag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rPr>
                        <a:t>Dienstag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rPr>
                        <a:t>Mittwoch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rPr>
                        <a:t>Donnerstag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defRPr b="0" sz="1800"/>
                      </a:pPr>
                      <a:r>
                        <a:rPr sz="20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rPr>
                        <a:t>Freitag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675922">
                <a:tc>
                  <a:txBody>
                    <a:bodyPr/>
                    <a:lstStyle/>
                    <a:p>
                      <a:pPr>
                        <a:defRPr b="0" sz="1800">
                          <a:latin typeface="American Typewriter"/>
                          <a:ea typeface="American Typewriter"/>
                          <a:cs typeface="American Typewriter"/>
                          <a:sym typeface="American Typewrite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2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52" name="Linie"/>
          <p:cNvSpPr/>
          <p:nvPr/>
        </p:nvSpPr>
        <p:spPr>
          <a:xfrm>
            <a:off x="1543729" y="1851855"/>
            <a:ext cx="1682431" cy="656903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