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„Zitat hier eingeben.“"/>
          <p:cNvSpPr txBox="1"/>
          <p:nvPr>
            <p:ph type="body" sz="quarter" idx="13"/>
          </p:nvPr>
        </p:nvSpPr>
        <p:spPr>
          <a:xfrm>
            <a:off x="1270000" y="4267200"/>
            <a:ext cx="10464800" cy="850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„Zitat hier eingeben.“</a:t>
            </a:r>
          </a:p>
        </p:txBody>
      </p:sp>
      <p:sp>
        <p:nvSpPr>
          <p:cNvPr id="94" name="–Christian Bauer"/>
          <p:cNvSpPr txBox="1"/>
          <p:nvPr>
            <p:ph type="body" sz="quarter" idx="14"/>
          </p:nvPr>
        </p:nvSpPr>
        <p:spPr>
          <a:xfrm>
            <a:off x="1270000" y="6362700"/>
            <a:ext cx="10464800" cy="647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–Christian Bauer</a:t>
            </a:r>
          </a:p>
        </p:txBody>
      </p:sp>
      <p:sp>
        <p:nvSpPr>
          <p:cNvPr id="9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/>
          <p:nvPr>
            <p:ph type="pic" sz="half" idx="13"/>
          </p:nvPr>
        </p:nvSpPr>
        <p:spPr>
          <a:xfrm>
            <a:off x="1573807" y="1421425"/>
            <a:ext cx="9855201" cy="5143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 txBox="1"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Titeltext</a:t>
            </a:r>
          </a:p>
        </p:txBody>
      </p:sp>
      <p:sp>
        <p:nvSpPr>
          <p:cNvPr id="22" name="Textebene 1…"/>
          <p:cNvSpPr txBox="1"/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Titeltext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/>
          <p:nvPr>
            <p:ph type="pic" sz="half" idx="13"/>
          </p:nvPr>
        </p:nvSpPr>
        <p:spPr>
          <a:xfrm>
            <a:off x="6775450" y="1408083"/>
            <a:ext cx="4673600" cy="69723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 txBox="1"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Textebene 1…"/>
          <p:cNvSpPr txBox="1"/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Titeltext</a:t>
            </a:r>
          </a:p>
        </p:txBody>
      </p:sp>
      <p:sp>
        <p:nvSpPr>
          <p:cNvPr id="4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Titeltext</a:t>
            </a:r>
          </a:p>
        </p:txBody>
      </p:sp>
      <p:sp>
        <p:nvSpPr>
          <p:cNvPr id="57" name="Textebene 1…"/>
          <p:cNvSpPr txBox="1"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/>
          <p:nvPr>
            <p:ph type="pic" sz="half" idx="13"/>
          </p:nvPr>
        </p:nvSpPr>
        <p:spPr>
          <a:xfrm>
            <a:off x="6731000" y="2857500"/>
            <a:ext cx="5003800" cy="5588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Titeltext</a:t>
            </a:r>
          </a:p>
        </p:txBody>
      </p:sp>
      <p:sp>
        <p:nvSpPr>
          <p:cNvPr id="67" name="Textebene 1…"/>
          <p:cNvSpPr txBox="1"/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/>
          <p:nvPr>
            <p:ph type="pic" sz="quarter" idx="13"/>
          </p:nvPr>
        </p:nvSpPr>
        <p:spPr>
          <a:xfrm>
            <a:off x="7396540" y="812918"/>
            <a:ext cx="4660901" cy="298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d"/>
          <p:cNvSpPr/>
          <p:nvPr>
            <p:ph type="pic" sz="quarter" idx="14"/>
          </p:nvPr>
        </p:nvSpPr>
        <p:spPr>
          <a:xfrm>
            <a:off x="7396540" y="4038718"/>
            <a:ext cx="4660901" cy="4864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d"/>
          <p:cNvSpPr/>
          <p:nvPr>
            <p:ph type="pic" sz="half" idx="15"/>
          </p:nvPr>
        </p:nvSpPr>
        <p:spPr>
          <a:xfrm>
            <a:off x="952500" y="825500"/>
            <a:ext cx="6197600" cy="8089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bene 1…"/>
          <p:cNvSpPr txBox="1"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" name="Titeltext"/>
          <p:cNvSpPr txBox="1"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6337299" y="9296399"/>
            <a:ext cx="323479" cy="4572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ein Geständnis…"/>
          <p:cNvSpPr txBox="1"/>
          <p:nvPr/>
        </p:nvSpPr>
        <p:spPr>
          <a:xfrm>
            <a:off x="1265411" y="1479550"/>
            <a:ext cx="10473978" cy="679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Mein Geständnis</a:t>
            </a:r>
          </a:p>
          <a:p>
            <a:pPr>
              <a:defRPr sz="2000"/>
            </a:pPr>
          </a:p>
          <a:p>
            <a:pPr>
              <a:defRPr sz="4000"/>
            </a:pPr>
            <a:r>
              <a:t>Es ist noch gar nicht lange her, </a:t>
            </a:r>
          </a:p>
          <a:p>
            <a:pPr>
              <a:defRPr sz="4000"/>
            </a:pPr>
            <a:r>
              <a:t>da habe ich zusammen mit meinem </a:t>
            </a:r>
          </a:p>
          <a:p>
            <a:pPr>
              <a:defRPr sz="4000"/>
            </a:pPr>
            <a:r>
              <a:t>Ganovenfreund Juwelen-Jupp</a:t>
            </a:r>
          </a:p>
          <a:p>
            <a:pPr>
              <a:defRPr sz="4000"/>
            </a:pPr>
            <a:r>
              <a:t>ein Juweliergeschäft überfallen. </a:t>
            </a:r>
          </a:p>
          <a:p>
            <a:pPr>
              <a:defRPr sz="4000"/>
            </a:pPr>
            <a:r>
              <a:t>Wir haben vorher lange vor dem Geschäft</a:t>
            </a:r>
          </a:p>
          <a:p>
            <a:pPr>
              <a:defRPr sz="4000"/>
            </a:pPr>
            <a:r>
              <a:t>gestanden und beobachtet, wo der </a:t>
            </a:r>
          </a:p>
          <a:p>
            <a:pPr>
              <a:defRPr sz="4000"/>
            </a:pPr>
            <a:r>
              <a:t>Juwelier seine wertvollsten Steine aufbewahrt.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Leider können wir uns an die Adresse nicht…"/>
          <p:cNvSpPr txBox="1"/>
          <p:nvPr/>
        </p:nvSpPr>
        <p:spPr>
          <a:xfrm>
            <a:off x="1126380" y="1282700"/>
            <a:ext cx="10752039" cy="718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Leider können wir uns an die Adresse nicht</a:t>
            </a:r>
          </a:p>
          <a:p>
            <a:pPr>
              <a:defRPr sz="4000"/>
            </a:pPr>
            <a:r>
              <a:t>erinnern, weil wir durch die offene Gartentür in </a:t>
            </a:r>
          </a:p>
          <a:p>
            <a:pPr>
              <a:defRPr sz="4000"/>
            </a:pPr>
            <a:r>
              <a:t>den Garten schlüpfen konnten und nicht immer</a:t>
            </a:r>
          </a:p>
          <a:p>
            <a:pPr>
              <a:defRPr sz="4000"/>
            </a:pPr>
            <a:r>
              <a:t>auf die Strassennamen geachtet haben.</a:t>
            </a:r>
          </a:p>
          <a:p>
            <a:pPr>
              <a:defRPr sz="4000"/>
            </a:pPr>
            <a:r>
              <a:t>Ich kann mich daran erinnern, dass wir durch </a:t>
            </a:r>
          </a:p>
          <a:p>
            <a:pPr>
              <a:defRPr sz="4000"/>
            </a:pPr>
            <a:r>
              <a:t>die Innenstadt geflohen sind. Wir haben dabei </a:t>
            </a:r>
          </a:p>
          <a:p>
            <a:pPr>
              <a:defRPr sz="4000"/>
            </a:pPr>
            <a:r>
              <a:t>einen Platz mit einem Denkmal überquert, ich </a:t>
            </a:r>
          </a:p>
          <a:p>
            <a:pPr>
              <a:defRPr sz="4000"/>
            </a:pPr>
            <a:r>
              <a:t>glaube, es sind zwei Personen, die dort</a:t>
            </a:r>
          </a:p>
          <a:p>
            <a:pPr>
              <a:defRPr sz="4000"/>
            </a:pPr>
            <a:r>
              <a:t>dargestellt werden.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Danach sind wir über einen Friedhof gelaufen,…"/>
          <p:cNvSpPr txBox="1"/>
          <p:nvPr/>
        </p:nvSpPr>
        <p:spPr>
          <a:xfrm>
            <a:off x="904006" y="1676400"/>
            <a:ext cx="11196788" cy="640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Danach sind wir über einen Friedhof gelaufen, </a:t>
            </a:r>
          </a:p>
          <a:p>
            <a:pPr>
              <a:defRPr sz="4000"/>
            </a:pPr>
            <a:r>
              <a:t>bis wir am anderen Ende wieder an einer</a:t>
            </a:r>
          </a:p>
          <a:p>
            <a:pPr>
              <a:defRPr sz="4000"/>
            </a:pPr>
            <a:r>
              <a:t>Strasse ausgekommen sind. </a:t>
            </a:r>
          </a:p>
          <a:p>
            <a:pPr>
              <a:defRPr sz="4000"/>
            </a:pPr>
            <a:r>
              <a:t>Wir haben kurz überlegt und sind dann nach links</a:t>
            </a:r>
          </a:p>
          <a:p>
            <a:pPr>
              <a:defRPr sz="4000"/>
            </a:pPr>
            <a:r>
              <a:t>gerannt. Irgendwann kamen wir an einem</a:t>
            </a:r>
          </a:p>
          <a:p>
            <a:pPr>
              <a:defRPr sz="4000"/>
            </a:pPr>
            <a:r>
              <a:t>Briefkasten vorbei. Wir sind einfach weiter</a:t>
            </a:r>
          </a:p>
          <a:p>
            <a:pPr>
              <a:defRPr sz="4000"/>
            </a:pPr>
            <a:r>
              <a:t>geradeaus gelaufen, ich glaube, rechts von uns</a:t>
            </a:r>
          </a:p>
          <a:p>
            <a:pPr>
              <a:defRPr sz="4000"/>
            </a:pPr>
            <a:r>
              <a:t>war ein kleiner Bach.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ir sind an einer Abzweigung vorbei gekommen,…"/>
          <p:cNvSpPr txBox="1"/>
          <p:nvPr/>
        </p:nvSpPr>
        <p:spPr>
          <a:xfrm>
            <a:off x="924098" y="1676400"/>
            <a:ext cx="11156604" cy="640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Wir sind an einer Abzweigung vorbei gekommen,</a:t>
            </a:r>
          </a:p>
          <a:p>
            <a:pPr>
              <a:defRPr sz="4000"/>
            </a:pPr>
            <a:r>
              <a:t>bei der wir rechts abgebogen sind. Die ganze</a:t>
            </a:r>
          </a:p>
          <a:p>
            <a:pPr>
              <a:defRPr sz="4000"/>
            </a:pPr>
            <a:r>
              <a:t>Zeit sind wir nun neben einem Bach her gelaufen.</a:t>
            </a:r>
          </a:p>
          <a:p>
            <a:pPr>
              <a:defRPr sz="4000"/>
            </a:pPr>
            <a:r>
              <a:t>Irgendwann standen wir auf einer Brücke. </a:t>
            </a:r>
          </a:p>
          <a:p>
            <a:pPr>
              <a:defRPr sz="4000"/>
            </a:pPr>
            <a:r>
              <a:t>Dort haben wir uns nach rechts gewandt. Nach </a:t>
            </a:r>
          </a:p>
          <a:p>
            <a:pPr>
              <a:defRPr sz="4000"/>
            </a:pPr>
            <a:r>
              <a:t>einigen Schritten hörten wir wieder Sirenen so </a:t>
            </a:r>
          </a:p>
          <a:p>
            <a:pPr>
              <a:defRPr sz="4000"/>
            </a:pPr>
            <a:r>
              <a:t>dass wir bei der nächsten Gelegenheit von der </a:t>
            </a:r>
          </a:p>
          <a:p>
            <a:pPr>
              <a:defRPr sz="4000"/>
            </a:pPr>
            <a:r>
              <a:t>großen Straße runter wollten.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Wir kamen an einem Kinderspielplatz vorbei und…"/>
          <p:cNvSpPr txBox="1"/>
          <p:nvPr/>
        </p:nvSpPr>
        <p:spPr>
          <a:xfrm>
            <a:off x="911448" y="1676400"/>
            <a:ext cx="11181904" cy="640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Wir kamen an einem Kinderspielplatz vorbei und</a:t>
            </a:r>
          </a:p>
          <a:p>
            <a:pPr>
              <a:defRPr sz="4000"/>
            </a:pPr>
            <a:r>
              <a:t>sind anschließend hinter einigen Garagen entlang</a:t>
            </a:r>
          </a:p>
          <a:p>
            <a:pPr>
              <a:defRPr sz="4000"/>
            </a:pPr>
            <a:r>
              <a:t>gerannt. Wir waren auf der linken Strassenseite</a:t>
            </a:r>
          </a:p>
          <a:p>
            <a:pPr>
              <a:defRPr sz="4000"/>
            </a:pPr>
            <a:r>
              <a:t>und sind einfach geradeaus gelaufen so schnell</a:t>
            </a:r>
          </a:p>
          <a:p>
            <a:pPr>
              <a:defRPr sz="4000"/>
            </a:pPr>
            <a:r>
              <a:t>wir konnten. </a:t>
            </a:r>
          </a:p>
          <a:p>
            <a:pPr>
              <a:defRPr sz="4000"/>
            </a:pPr>
            <a:r>
              <a:t>Die Strasse hat eine Biegung gemacht, dort </a:t>
            </a:r>
          </a:p>
          <a:p>
            <a:pPr>
              <a:defRPr sz="4000"/>
            </a:pPr>
            <a:r>
              <a:t>haben wir die Seite gewechselt und sind</a:t>
            </a:r>
          </a:p>
          <a:p>
            <a:pPr>
              <a:defRPr sz="4000"/>
            </a:pPr>
            <a:r>
              <a:t>auf der rechten Seite weiter gesprintet.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An der nächsten Ecke sind wir nach rechts…"/>
          <p:cNvSpPr txBox="1"/>
          <p:nvPr/>
        </p:nvSpPr>
        <p:spPr>
          <a:xfrm>
            <a:off x="1408658" y="1282700"/>
            <a:ext cx="10187484" cy="718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An der nächsten Ecke sind wir nach rechts</a:t>
            </a:r>
          </a:p>
          <a:p>
            <a:pPr>
              <a:defRPr sz="4000"/>
            </a:pPr>
            <a:r>
              <a:t>weiter gelaufen, bis wir an einem </a:t>
            </a:r>
          </a:p>
          <a:p>
            <a:pPr>
              <a:defRPr sz="4000"/>
            </a:pPr>
            <a:r>
              <a:t>Garagenhof ausgekommen sind. </a:t>
            </a:r>
          </a:p>
          <a:p>
            <a:pPr>
              <a:defRPr sz="4000"/>
            </a:pPr>
            <a:r>
              <a:t>Wir sind geradeaus in einen kleinen Weg</a:t>
            </a:r>
          </a:p>
          <a:p>
            <a:pPr>
              <a:defRPr sz="4000"/>
            </a:pPr>
            <a:r>
              <a:t>gerannt und haben nach einem offenen</a:t>
            </a:r>
          </a:p>
          <a:p>
            <a:pPr>
              <a:defRPr sz="4000"/>
            </a:pPr>
            <a:r>
              <a:t>Gartentor gesucht. Die ersten waren </a:t>
            </a:r>
          </a:p>
          <a:p>
            <a:pPr>
              <a:defRPr sz="4000"/>
            </a:pPr>
            <a:r>
              <a:t>verschlossen, aber beim zweiten oder dritten</a:t>
            </a:r>
          </a:p>
          <a:p>
            <a:pPr>
              <a:defRPr sz="4000"/>
            </a:pPr>
            <a:r>
              <a:t>hatten wir schließlich Erfolg.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Ich kann mich noch erinnern, dass die Tür an der…"/>
          <p:cNvSpPr txBox="1"/>
          <p:nvPr/>
        </p:nvSpPr>
        <p:spPr>
          <a:xfrm>
            <a:off x="958205" y="2070099"/>
            <a:ext cx="11088391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Ich kann mich noch erinnern, dass die Tür an der</a:t>
            </a:r>
          </a:p>
          <a:p>
            <a:pPr>
              <a:defRPr sz="4000"/>
            </a:pPr>
            <a:r>
              <a:t>rechten Seite des Gartens war, mehr weiß ich </a:t>
            </a:r>
          </a:p>
          <a:p>
            <a:pPr>
              <a:defRPr sz="4000"/>
            </a:pPr>
            <a:r>
              <a:t>nicht mehr. </a:t>
            </a:r>
          </a:p>
          <a:p>
            <a:pPr>
              <a:defRPr sz="4000"/>
            </a:pPr>
            <a:r>
              <a:t>Vielleicht findet ihr unsere Beute.</a:t>
            </a:r>
          </a:p>
          <a:p>
            <a:pPr>
              <a:defRPr sz="4000"/>
            </a:pPr>
            <a:r>
              <a:t>Viel Glück!</a:t>
            </a:r>
          </a:p>
          <a:p>
            <a:pPr>
              <a:defRPr sz="4000"/>
            </a:pPr>
          </a:p>
          <a:p>
            <a:pPr>
              <a:defRPr sz="4000"/>
            </a:pPr>
            <a:r>
              <a:t>gezeichnet: Ganoven-Gustav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ls die Sonne schließlich unterging, haben wir…"/>
          <p:cNvSpPr txBox="1"/>
          <p:nvPr/>
        </p:nvSpPr>
        <p:spPr>
          <a:xfrm>
            <a:off x="1297285" y="1676400"/>
            <a:ext cx="10410230" cy="640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Als die Sonne schließlich unterging, haben wir</a:t>
            </a:r>
          </a:p>
          <a:p>
            <a:pPr>
              <a:defRPr sz="4000"/>
            </a:pPr>
            <a:r>
              <a:t>es gewagt und sind in den Laden gehuscht. </a:t>
            </a:r>
          </a:p>
          <a:p>
            <a:pPr>
              <a:defRPr sz="4000"/>
            </a:pPr>
            <a:r>
              <a:t>Der Juwelier war gerade im Nebenzimmer, </a:t>
            </a:r>
          </a:p>
          <a:p>
            <a:pPr>
              <a:defRPr sz="4000"/>
            </a:pPr>
            <a:r>
              <a:t>also haben wir unsere Chance genutzt und </a:t>
            </a:r>
          </a:p>
          <a:p>
            <a:pPr>
              <a:defRPr sz="4000"/>
            </a:pPr>
            <a:r>
              <a:t>geschnappt, was wir finden konnten. </a:t>
            </a:r>
          </a:p>
          <a:p>
            <a:pPr>
              <a:defRPr sz="4000"/>
            </a:pPr>
            <a:r>
              <a:t>Bevor wir auch die Uhren und den Schmuck</a:t>
            </a:r>
          </a:p>
          <a:p>
            <a:pPr>
              <a:defRPr sz="4000"/>
            </a:pPr>
            <a:r>
              <a:t>greifen konnten hörten wir, wie der Juwelier</a:t>
            </a:r>
          </a:p>
          <a:p>
            <a:pPr>
              <a:defRPr sz="4000"/>
            </a:pPr>
            <a:r>
              <a:t>aufstand und sich im Nebenzimmer bewegte.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Wir sind so schnell wie möglich aus dem Laden…"/>
          <p:cNvSpPr txBox="1"/>
          <p:nvPr/>
        </p:nvSpPr>
        <p:spPr>
          <a:xfrm>
            <a:off x="720328" y="1282700"/>
            <a:ext cx="11564144" cy="718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Wir sind so schnell wie möglich aus dem Laden</a:t>
            </a:r>
          </a:p>
          <a:p>
            <a:pPr>
              <a:defRPr sz="4000"/>
            </a:pPr>
            <a:r>
              <a:t>gerannt und haben uns hinter der nächsten Ecke</a:t>
            </a:r>
          </a:p>
          <a:p>
            <a:pPr>
              <a:defRPr sz="4000"/>
            </a:pPr>
            <a:r>
              <a:t>versteckt. </a:t>
            </a:r>
          </a:p>
          <a:p>
            <a:pPr>
              <a:defRPr sz="4000"/>
            </a:pPr>
            <a:r>
              <a:t>Der Juwelier hat den Diebstahl allerdings sofort</a:t>
            </a:r>
          </a:p>
          <a:p>
            <a:pPr>
              <a:defRPr sz="4000"/>
            </a:pPr>
            <a:r>
              <a:t>bemerkt und die Polizei gerufen. Als wir fort liefen, </a:t>
            </a:r>
          </a:p>
          <a:p>
            <a:pPr>
              <a:defRPr sz="4000"/>
            </a:pPr>
            <a:r>
              <a:t>konnten wir bereits die Sirenen in der Ferne hören.</a:t>
            </a:r>
          </a:p>
          <a:p>
            <a:pPr>
              <a:defRPr sz="4000"/>
            </a:pPr>
            <a:r>
              <a:t>‚Nichts wie weg‘, war unser einziger Gedanke</a:t>
            </a:r>
          </a:p>
          <a:p>
            <a:pPr>
              <a:defRPr sz="4000"/>
            </a:pPr>
            <a:r>
              <a:t>und wir rannten, so schnell wir konnten</a:t>
            </a:r>
          </a:p>
          <a:p>
            <a:pPr>
              <a:defRPr sz="4000"/>
            </a:pPr>
            <a:r>
              <a:t>hinaus aus der Stadt.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uf unserer Flucht sind wir durch unzählige…"/>
          <p:cNvSpPr txBox="1"/>
          <p:nvPr/>
        </p:nvSpPr>
        <p:spPr>
          <a:xfrm>
            <a:off x="1413371" y="2070099"/>
            <a:ext cx="10178059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Auf unserer Flucht sind wir durch unzählige</a:t>
            </a:r>
          </a:p>
          <a:p>
            <a:pPr>
              <a:defRPr sz="4000"/>
            </a:pPr>
            <a:r>
              <a:t>Strassen und Gassen gerannt, immer mit der </a:t>
            </a:r>
          </a:p>
          <a:p>
            <a:pPr>
              <a:defRPr sz="4000"/>
            </a:pPr>
            <a:r>
              <a:t>Angst, dass die Polizei hinter der nächsten </a:t>
            </a:r>
          </a:p>
          <a:p>
            <a:pPr>
              <a:defRPr sz="4000"/>
            </a:pPr>
            <a:r>
              <a:t>Kreuzung bereits auf uns wartet. </a:t>
            </a:r>
          </a:p>
          <a:p>
            <a:pPr>
              <a:defRPr sz="4000"/>
            </a:pPr>
            <a:r>
              <a:t>Irgendwann ging uns allerdings die Puste aus</a:t>
            </a:r>
          </a:p>
          <a:p>
            <a:pPr>
              <a:defRPr sz="4000"/>
            </a:pPr>
            <a:r>
              <a:t>und wir suchten uns einen sicheren Platz, um</a:t>
            </a:r>
          </a:p>
          <a:p>
            <a:pPr>
              <a:defRPr sz="4000"/>
            </a:pPr>
            <a:r>
              <a:t>unsere Beute unter uns aufzuteilen.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Wir haben einen kleinen Garten gefunden, in dem…"/>
          <p:cNvSpPr txBox="1"/>
          <p:nvPr/>
        </p:nvSpPr>
        <p:spPr>
          <a:xfrm>
            <a:off x="924966" y="888999"/>
            <a:ext cx="11154868" cy="797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Wir haben einen kleinen Garten gefunden, in dem</a:t>
            </a:r>
          </a:p>
          <a:p>
            <a:pPr>
              <a:defRPr sz="4000"/>
            </a:pPr>
            <a:r>
              <a:t>wir uns sicher fühlten. </a:t>
            </a:r>
          </a:p>
          <a:p>
            <a:pPr>
              <a:defRPr sz="4000"/>
            </a:pPr>
            <a:r>
              <a:t>Wir setzten uns in den Schatten eines Zauns</a:t>
            </a:r>
          </a:p>
          <a:p>
            <a:pPr>
              <a:defRPr sz="4000"/>
            </a:pPr>
            <a:r>
              <a:t>und begannen, unsere Diebesbeute in Ruhe</a:t>
            </a:r>
          </a:p>
          <a:p>
            <a:pPr>
              <a:defRPr sz="4000"/>
            </a:pPr>
            <a:r>
              <a:t>zu betrachten und zu teilen. </a:t>
            </a:r>
          </a:p>
          <a:p>
            <a:pPr>
              <a:defRPr sz="4000"/>
            </a:pPr>
            <a:r>
              <a:t>Juwelen-Jupp kennt sich in diesen Dingen</a:t>
            </a:r>
          </a:p>
          <a:p>
            <a:pPr>
              <a:defRPr sz="4000"/>
            </a:pPr>
            <a:r>
              <a:t>besser aus als ich und am Ende hatten wir beide</a:t>
            </a:r>
          </a:p>
          <a:p>
            <a:pPr>
              <a:defRPr sz="4000"/>
            </a:pPr>
            <a:r>
              <a:t>ein schönes Säckchen, das uns ein ruhiges</a:t>
            </a:r>
          </a:p>
          <a:p>
            <a:pPr>
              <a:defRPr sz="4000"/>
            </a:pPr>
            <a:r>
              <a:t>Leben in der Karibik ermöglichen würde,</a:t>
            </a:r>
          </a:p>
          <a:p>
            <a:pPr>
              <a:defRPr sz="4000"/>
            </a:pPr>
            <a:r>
              <a:t>so hofften wir.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Wir beschlossen, uns noch eine Weile auszuruhen…"/>
          <p:cNvSpPr txBox="1"/>
          <p:nvPr/>
        </p:nvSpPr>
        <p:spPr>
          <a:xfrm>
            <a:off x="915664" y="1282700"/>
            <a:ext cx="11173471" cy="718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Wir beschlossen, uns noch eine Weile auszuruhen</a:t>
            </a:r>
          </a:p>
          <a:p>
            <a:pPr>
              <a:defRPr sz="4000"/>
            </a:pPr>
            <a:r>
              <a:t>und dann getrennte Wege zu gehen. So wäre</a:t>
            </a:r>
          </a:p>
          <a:p>
            <a:pPr>
              <a:defRPr sz="4000"/>
            </a:pPr>
            <a:r>
              <a:t>es schwieriger, den Raub bis zu uns zurück zu </a:t>
            </a:r>
          </a:p>
          <a:p>
            <a:pPr>
              <a:defRPr sz="4000"/>
            </a:pPr>
            <a:r>
              <a:t>verfolgen, dachten wir. </a:t>
            </a:r>
          </a:p>
          <a:p>
            <a:pPr>
              <a:defRPr sz="4000"/>
            </a:pPr>
            <a:r>
              <a:t>Während wir uns also ausruhten und einen</a:t>
            </a:r>
          </a:p>
          <a:p>
            <a:pPr>
              <a:defRPr sz="4000"/>
            </a:pPr>
            <a:r>
              <a:t>Schluck Wasser tranken hörten wir auf einmal</a:t>
            </a:r>
          </a:p>
          <a:p>
            <a:pPr>
              <a:defRPr sz="4000"/>
            </a:pPr>
            <a:r>
              <a:t>wieder Sirenen. </a:t>
            </a:r>
          </a:p>
          <a:p>
            <a:pPr>
              <a:defRPr sz="4000"/>
            </a:pPr>
            <a:r>
              <a:t>Wir bekamen einen gehörigen Schreck und ein </a:t>
            </a:r>
          </a:p>
          <a:p>
            <a:pPr>
              <a:defRPr sz="4000"/>
            </a:pPr>
            <a:r>
              <a:t>mulmiges Gefühl beschlich uns.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ffenbar konnte der Juwelier uns doch…"/>
          <p:cNvSpPr txBox="1"/>
          <p:nvPr/>
        </p:nvSpPr>
        <p:spPr>
          <a:xfrm>
            <a:off x="577453" y="1282700"/>
            <a:ext cx="11849895" cy="718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Offenbar konnte der Juwelier uns doch</a:t>
            </a:r>
          </a:p>
          <a:p>
            <a:pPr>
              <a:defRPr sz="4000"/>
            </a:pPr>
            <a:r>
              <a:t>beschreiben und die Polizei war uns mit Hilfe eines</a:t>
            </a:r>
          </a:p>
          <a:p>
            <a:pPr>
              <a:defRPr sz="4000"/>
            </a:pPr>
            <a:r>
              <a:t>Phantombildes auf die Spur gekommen. </a:t>
            </a:r>
          </a:p>
          <a:p>
            <a:pPr>
              <a:defRPr sz="4000"/>
            </a:pPr>
            <a:r>
              <a:t>Bei unserer Flucht quer durch die Stadt sind wir</a:t>
            </a:r>
          </a:p>
          <a:p>
            <a:pPr>
              <a:defRPr sz="4000"/>
            </a:pPr>
            <a:r>
              <a:t>sicherlich von vielen Menschen beobachtet worden, </a:t>
            </a:r>
          </a:p>
          <a:p>
            <a:pPr>
              <a:defRPr sz="4000"/>
            </a:pPr>
            <a:r>
              <a:t>die sich nun gut an uns erinnern konnten. </a:t>
            </a:r>
          </a:p>
          <a:p>
            <a:pPr>
              <a:defRPr sz="4000"/>
            </a:pPr>
            <a:r>
              <a:t>In aller Eile schmiedeten wir einen Plan. Wir </a:t>
            </a:r>
          </a:p>
          <a:p>
            <a:pPr>
              <a:defRPr sz="4000"/>
            </a:pPr>
            <a:r>
              <a:t>vergruben unsere Beute in dem Garten und wollten</a:t>
            </a:r>
          </a:p>
          <a:p>
            <a:pPr>
              <a:defRPr sz="4000"/>
            </a:pPr>
            <a:r>
              <a:t>später wiederkommen, um sie zu holen.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Nachdem wir so schnell wir konnten…"/>
          <p:cNvSpPr txBox="1"/>
          <p:nvPr/>
        </p:nvSpPr>
        <p:spPr>
          <a:xfrm>
            <a:off x="1379636" y="888999"/>
            <a:ext cx="10245528" cy="797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Nachdem wir so schnell wir konnten</a:t>
            </a:r>
          </a:p>
          <a:p>
            <a:pPr>
              <a:defRPr sz="4000"/>
            </a:pPr>
            <a:r>
              <a:t>ein Loch gebuddelt und das Diebesgut</a:t>
            </a:r>
          </a:p>
          <a:p>
            <a:pPr>
              <a:defRPr sz="4000"/>
            </a:pPr>
            <a:r>
              <a:t>vergraben hatten, konnten wir die Beamten </a:t>
            </a:r>
          </a:p>
          <a:p>
            <a:pPr>
              <a:defRPr sz="4000"/>
            </a:pPr>
            <a:r>
              <a:t>schon hinter dem Zaun hören. </a:t>
            </a:r>
          </a:p>
          <a:p>
            <a:pPr>
              <a:defRPr sz="4000"/>
            </a:pPr>
            <a:r>
              <a:t>Sie standen uns genau gegenüber, auf der </a:t>
            </a:r>
          </a:p>
          <a:p>
            <a:pPr>
              <a:defRPr sz="4000"/>
            </a:pPr>
            <a:r>
              <a:t>anderen Seite des Zauns. </a:t>
            </a:r>
          </a:p>
          <a:p>
            <a:pPr>
              <a:defRPr sz="4000"/>
            </a:pPr>
            <a:r>
              <a:t>Uns blieb keine andere Chance, als uns</a:t>
            </a:r>
          </a:p>
          <a:p>
            <a:pPr>
              <a:defRPr sz="4000"/>
            </a:pPr>
            <a:r>
              <a:t>festnehmen zu lassen. Juwelen-Jupp und ich</a:t>
            </a:r>
          </a:p>
          <a:p>
            <a:pPr>
              <a:defRPr sz="4000"/>
            </a:pPr>
            <a:r>
              <a:t>haben daraufhin viele Jahre hinter Gittern</a:t>
            </a:r>
          </a:p>
          <a:p>
            <a:pPr>
              <a:defRPr sz="4000"/>
            </a:pPr>
            <a:r>
              <a:t>verbracht und über unsere Tat nachgedacht.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ach dieser langen Zeit im Gefängnis ist uns klar…"/>
          <p:cNvSpPr txBox="1"/>
          <p:nvPr/>
        </p:nvSpPr>
        <p:spPr>
          <a:xfrm>
            <a:off x="994668" y="1676400"/>
            <a:ext cx="11015465" cy="640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Nach dieser langen Zeit im Gefängnis ist uns klar</a:t>
            </a:r>
          </a:p>
          <a:p>
            <a:pPr>
              <a:defRPr sz="4000"/>
            </a:pPr>
            <a:r>
              <a:t>geworden, dass wir ein Verbrechen begangen </a:t>
            </a:r>
          </a:p>
          <a:p>
            <a:pPr>
              <a:defRPr sz="4000"/>
            </a:pPr>
            <a:r>
              <a:t>haben und die Beute nicht behalten dürfen. </a:t>
            </a:r>
          </a:p>
          <a:p>
            <a:pPr>
              <a:defRPr sz="4000"/>
            </a:pPr>
            <a:r>
              <a:t>Dem Juwelier können wir sie auch nicht</a:t>
            </a:r>
          </a:p>
          <a:p>
            <a:pPr>
              <a:defRPr sz="4000"/>
            </a:pPr>
            <a:r>
              <a:t>zurück geben, weil er mittlerweile gestorben ist.</a:t>
            </a:r>
          </a:p>
          <a:p>
            <a:pPr>
              <a:defRPr sz="4000"/>
            </a:pPr>
            <a:r>
              <a:t>Familie hatte er leider nicht. </a:t>
            </a:r>
          </a:p>
          <a:p>
            <a:pPr>
              <a:defRPr sz="4000"/>
            </a:pPr>
            <a:r>
              <a:t>Daher möchten wir euch die Beute schenken. </a:t>
            </a:r>
          </a:p>
          <a:p>
            <a:pPr>
              <a:defRPr sz="4000"/>
            </a:pPr>
            <a:r>
              <a:t>Wir hoffen, dass sie so in gute Hände kommt.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